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D267EF-3D27-48E2-9E7E-A2B88F4B5DF9}">
  <a:tblStyle styleId="{47D267EF-3D27-48E2-9E7E-A2B88F4B5D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fc2738074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fc2738074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fc2738074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fc2738074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fc273807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fc273807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fc2738074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fc2738074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fc2738074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fc2738074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fc273807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4fc273807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fc2738074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4fc2738074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fc2738074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4fc2738074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fc273807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fc273807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fc273807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4fc273807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fc273807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4fc273807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6.jpg"/><Relationship Id="rId5" Type="http://schemas.openxmlformats.org/officeDocument/2006/relationships/image" Target="../media/image14.jp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bqqmV6B4WliDBDeI8Vnmh4CH2aOgs5__/view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5A7F7BCD-A833-4A6E-BFF8-9A4E2542567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6875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175" y="668987"/>
            <a:ext cx="1632450" cy="16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 title="證件照2022.jpg"/>
          <p:cNvPicPr preferRelativeResize="0"/>
          <p:nvPr/>
        </p:nvPicPr>
        <p:blipFill rotWithShape="1">
          <a:blip r:embed="rId4">
            <a:alphaModFix/>
          </a:blip>
          <a:srcRect b="0" l="0" r="2647" t="0"/>
          <a:stretch/>
        </p:blipFill>
        <p:spPr>
          <a:xfrm>
            <a:off x="3471025" y="3005125"/>
            <a:ext cx="1632451" cy="16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 title="IMG_5366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4175" y="2950325"/>
            <a:ext cx="1784893" cy="167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 rotWithShape="1">
          <a:blip r:embed="rId6">
            <a:alphaModFix/>
          </a:blip>
          <a:srcRect b="0" l="0" r="0" t="8800"/>
          <a:stretch/>
        </p:blipFill>
        <p:spPr>
          <a:xfrm>
            <a:off x="4987525" y="668974"/>
            <a:ext cx="1582226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150" y="2997625"/>
            <a:ext cx="1582225" cy="15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663200" y="4589725"/>
            <a:ext cx="1129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chemeClr val="dk1"/>
                </a:solidFill>
              </a:rPr>
              <a:t>Jordi Bernandi </a:t>
            </a:r>
            <a:endParaRPr b="1"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2126500" y="2621125"/>
            <a:ext cx="1417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chemeClr val="dk1"/>
                </a:solidFill>
              </a:rPr>
              <a:t>D Hema Kumar</a:t>
            </a:r>
            <a:endParaRPr b="1"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3710325" y="4647750"/>
            <a:ext cx="1473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chemeClr val="dk1"/>
                </a:solidFill>
              </a:rPr>
              <a:t>Hsien-Yi Wang</a:t>
            </a:r>
            <a:endParaRPr b="1"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4987525" y="2621113"/>
            <a:ext cx="2381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chemeClr val="dk1"/>
                </a:solidFill>
              </a:rPr>
              <a:t>Sreehari Pradeep Kumar</a:t>
            </a:r>
            <a:endParaRPr b="1"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7117475" y="4617475"/>
            <a:ext cx="1417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</a:rPr>
              <a:t>Zirui Guo       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6" name="Google Shape;126;p22"/>
          <p:cNvSpPr txBox="1"/>
          <p:nvPr>
            <p:ph type="title"/>
          </p:nvPr>
        </p:nvSpPr>
        <p:spPr>
          <a:xfrm>
            <a:off x="186525" y="96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0" y="2285400"/>
            <a:ext cx="9144000" cy="572700"/>
          </a:xfrm>
          <a:prstGeom prst="rect">
            <a:avLst/>
          </a:prstGeom>
          <a:solidFill>
            <a:srgbClr val="1C4587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 title="Talent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 title="Talent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 title="app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 title="Talent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1727800" y="3798925"/>
            <a:ext cx="8307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Go live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3245150" y="2658150"/>
            <a:ext cx="592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5116900" y="3848725"/>
            <a:ext cx="8307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RLHF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00" y="490975"/>
            <a:ext cx="716280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b="0" l="11237" r="0" t="0"/>
          <a:stretch/>
        </p:blipFill>
        <p:spPr>
          <a:xfrm>
            <a:off x="513825" y="300025"/>
            <a:ext cx="8116352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5627475" y="2445400"/>
            <a:ext cx="2854200" cy="173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Pricing Model</a:t>
            </a:r>
            <a:endParaRPr/>
          </a:p>
        </p:txBody>
      </p:sp>
      <p:graphicFrame>
        <p:nvGraphicFramePr>
          <p:cNvPr id="111" name="Google Shape;111;p21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{47D267EF-3D27-48E2-9E7E-A2B88F4B5DF9}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Basic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Professional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Enterprise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€500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€1200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€1800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